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910"/>
    <a:srgbClr val="D9D9D9"/>
    <a:srgbClr val="D3D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autoAdjust="0"/>
  </p:normalViewPr>
  <p:slideViewPr>
    <p:cSldViewPr snapToGrid="0" snapToObjects="1">
      <p:cViewPr varScale="1">
        <p:scale>
          <a:sx n="95" d="100"/>
          <a:sy n="95" d="100"/>
        </p:scale>
        <p:origin x="396" y="9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B8E584-D332-4E56-82A5-C92329A1EE7E}" type="datetimeFigureOut">
              <a:rPr lang="es-MX" smtClean="0"/>
              <a:t>19/08/2025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A80F5D-56F9-4E2A-B274-59A00FF3A5DA}" type="slidenum">
              <a:rPr lang="es-MX" smtClean="0"/>
              <a:t>‹Nº›</a:t>
            </a:fld>
            <a:endParaRPr lang="es-MX"/>
          </a:p>
        </p:txBody>
      </p:sp>
    </p:spTree>
    <p:extLst>
      <p:ext uri="{BB962C8B-B14F-4D97-AF65-F5344CB8AC3E}">
        <p14:creationId xmlns:p14="http://schemas.microsoft.com/office/powerpoint/2010/main" val="25806034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Compras por Tipo de insumo</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shape</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Top 10 Proveedores por monto</a:t>
            </a:r>
            <a:endParaRPr dirty="0"/>
          </a:p>
          <a:p>
            <a:r>
              <a:rPr b="0" dirty="0"/>
              <a:t>No alt text provided</a:t>
            </a:r>
            <a:endParaRPr dirty="0"/>
          </a:p>
          <a:p>
            <a:endParaRPr dirty="0"/>
          </a:p>
          <a:p>
            <a:r>
              <a:rPr b="1" dirty="0"/>
              <a:t>Presupuesto vs Compras</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Top 10 Familias por monto</a:t>
            </a:r>
            <a:endParaRPr dirty="0"/>
          </a:p>
          <a:p>
            <a:r>
              <a:rPr b="0" dirty="0"/>
              <a:t>No alt text provided</a:t>
            </a:r>
            <a:endParaRPr dirty="0"/>
          </a:p>
          <a:p>
            <a:endParaRPr dirty="0"/>
          </a:p>
          <a:p>
            <a:r>
              <a:rPr b="1" dirty="0"/>
              <a:t>Unidad de Negocio</a:t>
            </a:r>
            <a:endParaRPr dirty="0"/>
          </a:p>
          <a:p>
            <a:r>
              <a:rPr b="0" dirty="0"/>
              <a:t>No alt text provided</a:t>
            </a:r>
            <a:endParaRPr dirty="0"/>
          </a:p>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Compras por Tipo de insumo</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pivotTable</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Materiales</a:t>
            </a:r>
            <a:endParaRPr dirty="0"/>
          </a:p>
          <a:p>
            <a:r>
              <a:rPr b="0" dirty="0"/>
              <a:t>No alt text provided</a:t>
            </a:r>
            <a:endParaRPr dirty="0"/>
          </a:p>
          <a:p>
            <a:endParaRPr dirty="0"/>
          </a:p>
          <a:p>
            <a:r>
              <a:rPr b="1" dirty="0"/>
              <a:t>Subcontratos</a:t>
            </a:r>
            <a:endParaRPr dirty="0"/>
          </a:p>
          <a:p>
            <a:r>
              <a:rPr b="0" dirty="0"/>
              <a:t>No alt text provided</a:t>
            </a:r>
            <a:endParaRPr dirty="0"/>
          </a:p>
          <a:p>
            <a:endParaRPr dirty="0"/>
          </a:p>
          <a:p>
            <a:r>
              <a:rPr b="1" dirty="0"/>
              <a:t>Administrativos No Inv.</a:t>
            </a:r>
            <a:endParaRPr dirty="0"/>
          </a:p>
          <a:p>
            <a:r>
              <a:rPr b="0" dirty="0"/>
              <a:t>No alt text provided</a:t>
            </a:r>
            <a:endParaRPr dirty="0"/>
          </a:p>
          <a:p>
            <a:endParaRPr dirty="0"/>
          </a:p>
          <a:p>
            <a:r>
              <a:rPr b="1" dirty="0"/>
              <a:t>shape</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Unidad de Negocio</a:t>
            </a:r>
            <a:endParaRPr dirty="0"/>
          </a:p>
          <a:p>
            <a:r>
              <a:rPr b="0" dirty="0"/>
              <a:t>No alt text provided</a:t>
            </a:r>
            <a:endParaRPr dirty="0"/>
          </a:p>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Top 10 Compras acumuladas  por Proveedor</a:t>
            </a:r>
            <a:endParaRPr dirty="0"/>
          </a:p>
          <a:p>
            <a:r>
              <a:rPr b="0" dirty="0"/>
              <a:t>No alt text provided</a:t>
            </a:r>
            <a:endParaRPr dirty="0"/>
          </a:p>
          <a:p>
            <a:endParaRPr dirty="0"/>
          </a:p>
          <a:p>
            <a:r>
              <a:rPr b="1" dirty="0"/>
              <a:t>tableEx</a:t>
            </a:r>
            <a:endParaRPr dirty="0"/>
          </a:p>
          <a:p>
            <a:r>
              <a:rPr b="0" dirty="0"/>
              <a:t>No alt text provided</a:t>
            </a:r>
            <a:endParaRPr dirty="0"/>
          </a:p>
          <a:p>
            <a:endParaRPr dirty="0"/>
          </a:p>
          <a:p>
            <a:r>
              <a:rPr b="1" dirty="0"/>
              <a:t>Top 10 Compras anuales por Proveedor</a:t>
            </a:r>
            <a:endParaRPr dirty="0"/>
          </a:p>
          <a:p>
            <a:r>
              <a:rPr b="0" dirty="0"/>
              <a:t>No alt text provided</a:t>
            </a:r>
            <a:endParaRPr dirty="0"/>
          </a:p>
          <a:p>
            <a:endParaRPr dirty="0"/>
          </a:p>
          <a:p>
            <a:r>
              <a:rPr b="1" dirty="0"/>
              <a:t>Top 10 Compras mensuales por Proveedor</a:t>
            </a:r>
            <a:endParaRPr dirty="0"/>
          </a:p>
          <a:p>
            <a:r>
              <a:rPr b="0" dirty="0"/>
              <a:t>No alt text provided</a:t>
            </a:r>
            <a:endParaRPr dirty="0"/>
          </a:p>
          <a:p>
            <a:endParaRPr dirty="0"/>
          </a:p>
          <a:p>
            <a:r>
              <a:rPr b="1" dirty="0"/>
              <a:t>shape</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Unidad de Negocio</a:t>
            </a:r>
            <a:endParaRPr dirty="0"/>
          </a:p>
          <a:p>
            <a:r>
              <a:rPr b="0" dirty="0"/>
              <a:t>No alt text provided</a:t>
            </a:r>
            <a:endParaRPr dirty="0"/>
          </a:p>
          <a:p>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Compras anuales  por Familia</a:t>
            </a:r>
            <a:endParaRPr dirty="0"/>
          </a:p>
          <a:p>
            <a:r>
              <a:rPr b="0" dirty="0"/>
              <a:t>No alt text provided</a:t>
            </a:r>
            <a:endParaRPr dirty="0"/>
          </a:p>
          <a:p>
            <a:endParaRPr dirty="0"/>
          </a:p>
          <a:p>
            <a:r>
              <a:rPr b="1" dirty="0"/>
              <a:t>Top 10: Compras por Familia</a:t>
            </a:r>
            <a:endParaRPr dirty="0"/>
          </a:p>
          <a:p>
            <a:r>
              <a:rPr b="0" dirty="0"/>
              <a:t>No alt text provided</a:t>
            </a:r>
            <a:endParaRPr dirty="0"/>
          </a:p>
          <a:p>
            <a:endParaRPr dirty="0"/>
          </a:p>
          <a:p>
            <a:r>
              <a:rPr b="1" dirty="0"/>
              <a:t>shape</a:t>
            </a:r>
            <a:endParaRPr dirty="0"/>
          </a:p>
          <a:p>
            <a:r>
              <a:rPr b="0" dirty="0"/>
              <a:t>No alt text provided</a:t>
            </a:r>
            <a:endParaRPr dirty="0"/>
          </a:p>
          <a:p>
            <a:endParaRPr dirty="0"/>
          </a:p>
          <a:p>
            <a:r>
              <a:rPr b="1" dirty="0"/>
              <a:t>Compras mensuales por Familia</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Top 3 compras por familia vs presupuesto</a:t>
            </a:r>
            <a:endParaRPr dirty="0"/>
          </a:p>
          <a:p>
            <a:r>
              <a:rPr b="0" dirty="0"/>
              <a:t>No alt text provided</a:t>
            </a:r>
            <a:endParaRPr dirty="0"/>
          </a:p>
          <a:p>
            <a:endParaRPr dirty="0"/>
          </a:p>
          <a:p>
            <a:r>
              <a:rPr b="1" dirty="0"/>
              <a:t>gauge</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Unidad de Negocio</a:t>
            </a:r>
            <a:endParaRPr dirty="0"/>
          </a:p>
          <a:p>
            <a:r>
              <a:rPr b="0" dirty="0"/>
              <a:t>No alt text provided</a:t>
            </a:r>
            <a:endParaRPr dirty="0"/>
          </a:p>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27ED9C8-F09A-4D9E-BEC0-4725162E21F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747689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553214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982640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1449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27ED9C8-F09A-4D9E-BEC0-4725162E21F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26881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7ED9C8-F09A-4D9E-BEC0-4725162E21FF}" type="datetimeFigureOut">
              <a:rPr lang="en-US" smtClean="0"/>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04331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27ED9C8-F09A-4D9E-BEC0-4725162E21FF}" type="datetimeFigureOut">
              <a:rPr lang="en-US" smtClean="0"/>
              <a:t>8/19/2025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25692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27ED9C8-F09A-4D9E-BEC0-4725162E21FF}" type="datetimeFigureOut">
              <a:rPr lang="en-US" smtClean="0"/>
              <a:t>8/19/2025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280913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ED9C8-F09A-4D9E-BEC0-4725162E21FF}" type="datetimeFigureOut">
              <a:rPr lang="en-US" smtClean="0"/>
              <a:t>8/19/2025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358181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93390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884807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ED9C8-F09A-4D9E-BEC0-4725162E21FF}" type="datetimeFigureOut">
              <a:rPr lang="en-US" smtClean="0"/>
              <a:t>8/19/2025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D807A-D3EC-4DEA-86E2-120E4093F1A6}" type="slidenum">
              <a:rPr lang="en-US" smtClean="0"/>
              <a:t>‹Nº›</a:t>
            </a:fld>
            <a:endParaRPr lang="en-US"/>
          </a:p>
        </p:txBody>
      </p:sp>
    </p:spTree>
    <p:extLst>
      <p:ext uri="{BB962C8B-B14F-4D97-AF65-F5344CB8AC3E}">
        <p14:creationId xmlns:p14="http://schemas.microsoft.com/office/powerpoint/2010/main" val="14236910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app.powerbi.com/groups/me/reports/46f9fc98-a7ec-407b-ac1b-4cf86ddd5de1/?pbi_source=PowerPoint"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https://app.powerbi.com/groups/me/reports/46f9fc98-a7ec-407b-ac1b-4cf86ddd5de1/?pbi_source=PowerPoint"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hyperlink" Target="https://app.powerbi.com/groups/me/reports/46f9fc98-a7ec-407b-ac1b-4cf86ddd5de1/?pbi_source=PowerPoint"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hyperlink" Target="https://app.powerbi.com/groups/me/reports/46f9fc98-a7ec-407b-ac1b-4cf86ddd5de1/?pbi_source=PowerPoint"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 name="Title 1"/>
          <p:cNvSpPr txBox="1">
            <a:spLocks noGrp="1"/>
          </p:cNvSpPr>
          <p:nvPr>
            <p:ph type="title" idx="4294967295"/>
          </p:nvPr>
        </p:nvSpPr>
        <p:spPr>
          <a:xfrm>
            <a:off x="810584" y="2982149"/>
            <a:ext cx="6314017" cy="6000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fontScale="90000"/>
          </a:bodyPr>
          <a:lstStyle>
            <a:lvl1pPr algn="ctr" defTabSz="914400" rtl="0" eaLnBrk="1" latinLnBrk="0" hangingPunct="1">
              <a:lnSpc>
                <a:spcPct val="90000"/>
              </a:lnSpc>
              <a:spcBef>
                <a:spcPct val="0"/>
              </a:spcBef>
              <a:buNone/>
              <a:defRPr sz="4400" b="0" i="0" kern="1200" baseline="0">
                <a:solidFill>
                  <a:schemeClr val="tx1"/>
                </a:solidFill>
                <a:latin typeface="Segoe UI Light" charset="0"/>
                <a:ea typeface="Segoe UI Light" charset="0"/>
                <a:cs typeface="Segoe UI Light"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a:ln>
                  <a:noFill/>
                </a:ln>
                <a:solidFill>
                  <a:srgbClr val="F3C910"/>
                </a:solidFill>
                <a:effectLst/>
                <a:uLnTx/>
                <a:uFillTx/>
                <a:latin typeface="Segoe UI Light" charset="0"/>
                <a:ea typeface="Segoe UI Light" charset="0"/>
                <a:cs typeface="Segoe UI Light" charset="0"/>
              </a:rPr>
              <a:t>Reporte de compras RCA</a:t>
            </a:r>
            <a:endParaRPr kumimoji="0" lang="en-US" sz="4400" b="0" i="0" u="none" strike="noStrike" kern="1200" cap="none" spc="0" normalizeH="0" baseline="0" noProof="0" dirty="0">
              <a:ln>
                <a:noFill/>
              </a:ln>
              <a:solidFill>
                <a:srgbClr val="F3C910"/>
              </a:solidFill>
              <a:effectLst/>
              <a:uLnTx/>
              <a:uFillTx/>
              <a:latin typeface="Segoe UI Light" charset="0"/>
              <a:ea typeface="Segoe UI Light" charset="0"/>
              <a:cs typeface="Segoe UI Light" charset="0"/>
            </a:endParaRPr>
          </a:p>
        </p:txBody>
      </p:sp>
      <p:sp>
        <p:nvSpPr>
          <p:cNvPr id="17" name="TextBox 16"/>
          <p:cNvSpPr txBox="1"/>
          <p:nvPr/>
        </p:nvSpPr>
        <p:spPr>
          <a:xfrm>
            <a:off x="832315" y="5823544"/>
            <a:ext cx="2177716" cy="369332"/>
          </a:xfrm>
          <a:prstGeom prst="rect">
            <a:avLst/>
          </a:prstGeom>
          <a:noFill/>
        </p:spPr>
        <p:txBody>
          <a:bodyPr wrap="square" rtlCol="0">
            <a:spAutoFit/>
          </a:bodyPr>
          <a:lstStyle/>
          <a:p>
            <a:r>
              <a:rPr lang="en-US" sz="900" b="1" i="0" dirty="0">
                <a:solidFill>
                  <a:schemeClr val="bg1"/>
                </a:solidFill>
                <a:latin typeface="Segoe UI Semibold" charset="0"/>
                <a:ea typeface="Segoe UI Semibold" charset="0"/>
                <a:cs typeface="Segoe UI Semibold" charset="0"/>
              </a:rPr>
              <a:t>Downloaded at:</a:t>
            </a:r>
          </a:p>
          <a:p>
            <a:r>
              <a:rPr lang="en-US" sz="900" b="0" i="0" dirty="0">
                <a:solidFill>
                  <a:schemeClr val="bg1"/>
                </a:solidFill>
                <a:latin typeface="Segoe UI" charset="0"/>
                <a:ea typeface="Segoe UI" charset="0"/>
                <a:cs typeface="Segoe UI" charset="0"/>
              </a:rPr>
              <a:t>20/08/2025 0:26:20 UTC</a:t>
            </a:r>
          </a:p>
        </p:txBody>
      </p:sp>
      <p:sp>
        <p:nvSpPr>
          <p:cNvPr id="10" name="TextBox 9"/>
          <p:cNvSpPr txBox="1"/>
          <p:nvPr/>
        </p:nvSpPr>
        <p:spPr>
          <a:xfrm>
            <a:off x="828512" y="5407903"/>
            <a:ext cx="2177716" cy="369332"/>
          </a:xfrm>
          <a:prstGeom prst="rect">
            <a:avLst/>
          </a:prstGeom>
          <a:noFill/>
        </p:spPr>
        <p:txBody>
          <a:bodyPr wrap="square" rtlCol="0">
            <a:spAutoFit/>
          </a:bodyPr>
          <a:lstStyle/>
          <a:p>
            <a:r>
              <a:rPr lang="en-US" sz="900" b="1" dirty="0">
                <a:solidFill>
                  <a:schemeClr val="bg1"/>
                </a:solidFill>
                <a:latin typeface="Segoe UI Semibold" charset="0"/>
                <a:ea typeface="Segoe UI Semibold" charset="0"/>
                <a:cs typeface="Segoe UI Semibold" charset="0"/>
              </a:rPr>
              <a:t>Last data refresh:</a:t>
            </a:r>
            <a:endParaRPr lang="en-US" sz="900" b="1" i="0" dirty="0">
              <a:solidFill>
                <a:schemeClr val="bg1"/>
              </a:solidFill>
              <a:latin typeface="Segoe UI Semibold" charset="0"/>
              <a:ea typeface="Segoe UI Semibold" charset="0"/>
              <a:cs typeface="Segoe UI Semibold" charset="0"/>
            </a:endParaRPr>
          </a:p>
          <a:p>
            <a:r>
              <a:rPr lang="en-US" sz="900" dirty="0">
                <a:solidFill>
                  <a:schemeClr val="bg1"/>
                </a:solidFill>
                <a:latin typeface="Segoe UI" charset="0"/>
                <a:ea typeface="Segoe UI" charset="0"/>
                <a:cs typeface="Segoe UI" charset="0"/>
              </a:rPr>
              <a:t>20/08/2025 0:25:32 UTC</a:t>
            </a:r>
            <a:endParaRPr lang="en-US" sz="900" b="0" i="0" dirty="0">
              <a:solidFill>
                <a:schemeClr val="bg1"/>
              </a:solidFill>
              <a:latin typeface="Segoe UI" charset="0"/>
              <a:ea typeface="Segoe UI" charset="0"/>
              <a:cs typeface="Segoe UI" charset="0"/>
            </a:endParaRPr>
          </a:p>
        </p:txBody>
      </p:sp>
      <p:pic>
        <p:nvPicPr>
          <p:cNvPr id="16" name="Picture 15" descr="Microsoft Power B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3544" y="722376"/>
            <a:ext cx="1490690" cy="245805"/>
          </a:xfrm>
          <a:prstGeom prst="rect">
            <a:avLst/>
          </a:prstGeom>
        </p:spPr>
      </p:pic>
    </p:spTree>
    <p:extLst>
      <p:ext uri="{BB962C8B-B14F-4D97-AF65-F5344CB8AC3E}">
        <p14:creationId xmlns:p14="http://schemas.microsoft.com/office/powerpoint/2010/main" val="7630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Compras por Tipo de insumo ,slicer ,slicer ,slicer ,slicer ,slicer ,slicer ,slicer ,shape ,card ,card ,Top 10 Proveedores por monto ,Presupuesto vs Compras ,card ,card ,card ,card ,Top 10 Familias por monto ,Unidad de Negocio.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Compras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Compras por Tipo de insumo ,card ,card ,pivotTable ,card ,Materiales ,Subcontratos ,Administrativos No Inv. ,shape ,slicer ,slicer ,slicer ,slicer ,slicer ,slicer ,slicer ,Unidad de Negocio.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Compras por tipo de insumo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Top 10 Compras acumuladas  por Proveedor ,tableEx ,Top 10 Compras anuales por Proveedor ,Top 10 Compras mensuales por Proveedor ,shape ,slicer ,slicer ,slicer ,slicer ,slicer ,slicer ,slicer ,Unidad de Negocio.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Compras por proveedor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Compras anuales  por Familia ,Top 10: Compras por Familia ,shape ,Compras mensuales por Familia ,slicer ,slicer ,slicer ,slicer ,slicer ,slicer ,slicer ,Top 3 compras por familia vs presupuesto ,gauge ,card ,Unidad de Negocio.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Compras por familia</a:t>
            </a:r>
          </a:p>
        </p:txBody>
      </p:sp>
    </p:spTree>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5</TotalTime>
  <Words>410</Words>
  <Application>Microsoft Office PowerPoint</Application>
  <PresentationFormat>Panorámica</PresentationFormat>
  <Paragraphs>197</Paragraphs>
  <Slides>5</Slides>
  <Notes>4</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5</vt:i4>
      </vt:variant>
    </vt:vector>
  </HeadingPairs>
  <TitlesOfParts>
    <vt:vector size="13" baseType="lpstr">
      <vt:lpstr>Aptos</vt:lpstr>
      <vt:lpstr>Arial</vt:lpstr>
      <vt:lpstr>Calibri</vt:lpstr>
      <vt:lpstr>Calibri Light</vt:lpstr>
      <vt:lpstr>Segoe UI</vt:lpstr>
      <vt:lpstr>Segoe UI Light</vt:lpstr>
      <vt:lpstr>Segoe UI Semibold</vt:lpstr>
      <vt:lpstr>Custom Design</vt:lpstr>
      <vt:lpstr>Reporte de compras RCA</vt:lpstr>
      <vt:lpstr>Compras</vt:lpstr>
      <vt:lpstr>Compras por tipo de insumo</vt:lpstr>
      <vt:lpstr>Compras por proveedor</vt:lpstr>
      <vt:lpstr>Compras por familia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Power BI</dc:creator>
  <cp:lastModifiedBy>Office</cp:lastModifiedBy>
  <cp:revision>5</cp:revision>
  <dcterms:created xsi:type="dcterms:W3CDTF">2016-09-04T11:54:55Z</dcterms:created>
  <dcterms:modified xsi:type="dcterms:W3CDTF">2025-08-20T02:03:50Z</dcterms:modified>
</cp:coreProperties>
</file>